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1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59" r:id="rId6"/>
    <p:sldId id="265" r:id="rId7"/>
    <p:sldId id="267" r:id="rId8"/>
    <p:sldId id="262" r:id="rId9"/>
    <p:sldId id="269" r:id="rId10"/>
    <p:sldId id="263" r:id="rId11"/>
    <p:sldId id="266" r:id="rId12"/>
    <p:sldId id="270" r:id="rId13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627CD0-E094-43EB-94FB-90FA6358787E}">
          <p14:sldIdLst>
            <p14:sldId id="256"/>
            <p14:sldId id="257"/>
            <p14:sldId id="258"/>
            <p14:sldId id="268"/>
            <p14:sldId id="259"/>
            <p14:sldId id="265"/>
            <p14:sldId id="267"/>
            <p14:sldId id="262"/>
            <p14:sldId id="269"/>
            <p14:sldId id="263"/>
            <p14:sldId id="266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E604E-49C4-47CC-A86F-F2B20F91F59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D2645-8205-4DD1-A75E-2A2E597B9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6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D2645-8205-4DD1-A75E-2A2E597B98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8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CAEE-B39B-4535-AFFA-5EE4E0909A49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8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12E5-132F-4A1F-8E39-EC63F5B41DCF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9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3931-D8E2-48F3-9D03-87DE549E4BFC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927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97EE-47D1-4795-8130-F7D6530BEA72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0294-6499-43FE-8670-513BD9ED6F09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3481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0B65-C9E7-424D-99CC-234963CF0011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65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FB21-F1F5-4038-BBE4-34E2DC800730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92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770-39C6-4631-B1EB-294DF165F82C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0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AFB4-A01B-47C8-B312-3B1288018B0B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3904-2951-443E-80C2-5CB55642BBF2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5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D5CC-5664-4A24-861C-E1849AD5D1BB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9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E86E-BEF9-483D-B208-0C13027F2776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3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9B26-1CEF-473B-8114-16871FFB399B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6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DE75-C993-49DC-89D2-507B4A38C229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0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6897-58D4-4C6C-BDFE-4F3C979D7577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9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6FE-E2FE-439B-BFEE-BEB21BB444D2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6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36B4-F830-4B94-A787-548991AC554A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2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8188" y="1722921"/>
            <a:ext cx="7526957" cy="3647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ИНТЕРАКТИВНОГО СЕРВИСА ФНС РОССИИ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«ЛИЧНЫЙ КАБИНЕТ НАЛОГОПЛАТЕЛЬЩИКА ЮРИДИЧЕСКОГО ЛИЦА И ИНДИВИДУАЛЬНОГО ПРЕДПРИНИМАТЕЛЯ»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83919" y="5916415"/>
            <a:ext cx="6400800" cy="584886"/>
          </a:xfrm>
        </p:spPr>
        <p:txBody>
          <a:bodyPr/>
          <a:lstStyle/>
          <a:p>
            <a:pPr algn="ctr"/>
            <a:r>
              <a:rPr lang="ru-RU" b="1" dirty="0" smtClean="0"/>
              <a:t>Докладчик: Белостоцкая Ю.В.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07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136" y="1542536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42136" y="261646"/>
            <a:ext cx="8911687" cy="128089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МЕНЯ ВИДИТ НАЛОГОВАЯ»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РИСКАХ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365" t="15135" r="16191" b="24373"/>
          <a:stretch/>
        </p:blipFill>
        <p:spPr>
          <a:xfrm>
            <a:off x="1938423" y="1542535"/>
            <a:ext cx="9775782" cy="490769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42136" y="261646"/>
            <a:ext cx="10085107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МЕНЯ ВИДИТ НАЛОГОВАЯ»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ЗАЧЕМ ИНСТРУМЕНТ «КАК МЕНЯ ВИДИТ НАЛОГОВАЯ» НУЖЕН НАЛОГОПЛАТЕЛЬЩИКУ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4572" y="2117809"/>
            <a:ext cx="998426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себя и партнера по тем же правилам, по которым это делает </a:t>
            </a:r>
            <a:r>
              <a:rPr lang="ru-RU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служба</a:t>
            </a:r>
            <a:endParaRPr lang="ru-RU" sz="24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5870" y="3294448"/>
            <a:ext cx="998426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и быстро получить доступ к показателям выбранного партнера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2983" y="4471087"/>
            <a:ext cx="941584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Синхронизировать свои данные с данными налоговой службы </a:t>
            </a:r>
            <a:endParaRPr lang="ru-RU" sz="2400" b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 себе</a:t>
            </a:r>
            <a:endParaRPr lang="ru-RU" sz="24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7826" y="5543213"/>
            <a:ext cx="897100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доверия к себе со стороны партнера и налоговой службы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1" b="5141"/>
          <a:stretch/>
        </p:blipFill>
        <p:spPr>
          <a:xfrm>
            <a:off x="2704698" y="1655545"/>
            <a:ext cx="7603959" cy="4398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1134" y="262178"/>
            <a:ext cx="8911687" cy="65605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СЕРВИСЫ ФНС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t="4578" r="2154" b="12203"/>
          <a:stretch/>
        </p:blipFill>
        <p:spPr>
          <a:xfrm>
            <a:off x="1501159" y="1280160"/>
            <a:ext cx="10241662" cy="5511448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286" y="325725"/>
            <a:ext cx="8911687" cy="70417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МЕНЯ ВИДИТ НАЛОГОВАЯ»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57" t="11120" r="17675" b="9080"/>
          <a:stretch/>
        </p:blipFill>
        <p:spPr>
          <a:xfrm>
            <a:off x="2377129" y="1029901"/>
            <a:ext cx="8280000" cy="54692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286" y="325725"/>
            <a:ext cx="8911687" cy="7041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МЕНЯ ВИДИТ НАЛОГОВАЯ»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 ДЛЯ РУКОВОДИТЕЛЯ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603" t="30519" r="12371" b="5276"/>
          <a:stretch/>
        </p:blipFill>
        <p:spPr>
          <a:xfrm>
            <a:off x="2281880" y="1614616"/>
            <a:ext cx="7200000" cy="35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000" y="325726"/>
            <a:ext cx="8911687" cy="70417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МЕНЯ ВИДИТ НАЛОГОВАЯ»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39" t="7413" r="21845" b="15135"/>
          <a:stretch/>
        </p:blipFill>
        <p:spPr>
          <a:xfrm>
            <a:off x="2401843" y="1029902"/>
            <a:ext cx="8280000" cy="540070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000" y="325726"/>
            <a:ext cx="8911687" cy="7041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МЕНЯ ВИДИТ НАЛОГОВАЯ»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ПОКАЗАТЕЛИ ФХД ДЛЯ РУКОВОДИТЕЛЯ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7763" y="1425146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348167" y="1390460"/>
            <a:ext cx="7200000" cy="5135880"/>
            <a:chOff x="348167" y="1390460"/>
            <a:chExt cx="7200000" cy="5135880"/>
          </a:xfrm>
        </p:grpSpPr>
        <p:pic>
          <p:nvPicPr>
            <p:cNvPr id="9" name="Рисунок 8"/>
            <p:cNvPicPr/>
            <p:nvPr/>
          </p:nvPicPr>
          <p:blipFill rotWithShape="1">
            <a:blip r:embed="rId2"/>
            <a:srcRect t="9167" r="28740" b="27277"/>
            <a:stretch/>
          </p:blipFill>
          <p:spPr bwMode="auto">
            <a:xfrm>
              <a:off x="348167" y="1390460"/>
              <a:ext cx="7200000" cy="33070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Рисунок 9"/>
            <p:cNvPicPr/>
            <p:nvPr/>
          </p:nvPicPr>
          <p:blipFill rotWithShape="1">
            <a:blip r:embed="rId3"/>
            <a:srcRect t="18334" r="29266" b="46524"/>
            <a:stretch/>
          </p:blipFill>
          <p:spPr bwMode="auto">
            <a:xfrm>
              <a:off x="348167" y="4697540"/>
              <a:ext cx="7147977" cy="18288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2267384" y="2422374"/>
            <a:ext cx="7200000" cy="4271560"/>
            <a:chOff x="652289" y="674131"/>
            <a:chExt cx="7200000" cy="427156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/>
            <a:srcRect l="9109" t="7485" r="30728" b="29056"/>
            <a:stretch/>
          </p:blipFill>
          <p:spPr bwMode="auto">
            <a:xfrm>
              <a:off x="652289" y="674131"/>
              <a:ext cx="7200000" cy="42715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962526" y="4198081"/>
              <a:ext cx="3289763" cy="747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70936" y="3711601"/>
            <a:ext cx="7200000" cy="2982333"/>
            <a:chOff x="725836" y="487920"/>
            <a:chExt cx="7200000" cy="298233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5"/>
            <a:srcRect t="32977" r="28274" b="26593"/>
            <a:stretch/>
          </p:blipFill>
          <p:spPr>
            <a:xfrm>
              <a:off x="725836" y="487920"/>
              <a:ext cx="7200000" cy="228293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/>
            <a:srcRect t="46495" r="28442" b="41505"/>
            <a:stretch/>
          </p:blipFill>
          <p:spPr>
            <a:xfrm>
              <a:off x="725836" y="2791042"/>
              <a:ext cx="7200000" cy="679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18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357" y="325726"/>
            <a:ext cx="8911687" cy="70417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МЕНЯ ВИДИТ НАЛОГОВАЯ»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98357" y="877575"/>
            <a:ext cx="8911687" cy="704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ПОКАЗАТЕЛИ ДЛЯ ПАРТНЕРОВ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9A8708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8356" y="1581751"/>
            <a:ext cx="9055675" cy="4944370"/>
          </a:xfr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357" y="325726"/>
            <a:ext cx="8911687" cy="70417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МЕНЯ ВИДИТ НАЛОГОВАЯ»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98357" y="877575"/>
            <a:ext cx="8911687" cy="704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ВЗАИМОДЕЙСТВИЕ С КОНТРАНЕНТАМИ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33" t="26770" r="21232" b="29887"/>
          <a:stretch/>
        </p:blipFill>
        <p:spPr>
          <a:xfrm>
            <a:off x="1892200" y="1878226"/>
            <a:ext cx="9324000" cy="375809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000" y="325726"/>
            <a:ext cx="8911687" cy="7041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МЕНЯ ВИДИТ НАЛОГОВАЯ»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ПОКАЗАТЕЛИ ФХД ДЛЯ ПАРТНЕРОВ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7763" y="1425146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Группа 4"/>
          <p:cNvGrpSpPr>
            <a:grpSpLocks noChangeAspect="1"/>
          </p:cNvGrpSpPr>
          <p:nvPr/>
        </p:nvGrpSpPr>
        <p:grpSpPr>
          <a:xfrm>
            <a:off x="606217" y="1308542"/>
            <a:ext cx="6940603" cy="5400000"/>
            <a:chOff x="655641" y="1425146"/>
            <a:chExt cx="7132702" cy="5549458"/>
          </a:xfrm>
        </p:grpSpPr>
        <p:pic>
          <p:nvPicPr>
            <p:cNvPr id="19" name="Рисунок 18"/>
            <p:cNvPicPr/>
            <p:nvPr/>
          </p:nvPicPr>
          <p:blipFill rotWithShape="1">
            <a:blip r:embed="rId2"/>
            <a:srcRect l="2430" t="8445" r="28533" b="55427"/>
            <a:stretch/>
          </p:blipFill>
          <p:spPr bwMode="auto">
            <a:xfrm>
              <a:off x="655641" y="1425146"/>
              <a:ext cx="7021436" cy="20665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Рисунок 19"/>
            <p:cNvPicPr/>
            <p:nvPr/>
          </p:nvPicPr>
          <p:blipFill rotWithShape="1">
            <a:blip r:embed="rId2"/>
            <a:srcRect l="1977" t="64798" r="29082" b="26166"/>
            <a:stretch/>
          </p:blipFill>
          <p:spPr bwMode="auto">
            <a:xfrm>
              <a:off x="659027" y="3452331"/>
              <a:ext cx="7012216" cy="51595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Рисунок 20"/>
            <p:cNvPicPr/>
            <p:nvPr/>
          </p:nvPicPr>
          <p:blipFill rotWithShape="1">
            <a:blip r:embed="rId3"/>
            <a:srcRect l="2210" t="16691" r="27645" b="47168"/>
            <a:stretch/>
          </p:blipFill>
          <p:spPr bwMode="auto">
            <a:xfrm>
              <a:off x="655641" y="3945378"/>
              <a:ext cx="7132702" cy="206739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Рисунок 21"/>
            <p:cNvPicPr/>
            <p:nvPr/>
          </p:nvPicPr>
          <p:blipFill rotWithShape="1">
            <a:blip r:embed="rId3"/>
            <a:srcRect l="2210" t="75616" r="27645" b="6897"/>
            <a:stretch/>
          </p:blipFill>
          <p:spPr bwMode="auto">
            <a:xfrm>
              <a:off x="655641" y="5975003"/>
              <a:ext cx="7130907" cy="9996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" name="Группа 22"/>
          <p:cNvGrpSpPr>
            <a:grpSpLocks noChangeAspect="1"/>
          </p:cNvGrpSpPr>
          <p:nvPr/>
        </p:nvGrpSpPr>
        <p:grpSpPr>
          <a:xfrm>
            <a:off x="2457539" y="2755733"/>
            <a:ext cx="7200000" cy="3822359"/>
            <a:chOff x="716692" y="1103870"/>
            <a:chExt cx="5099222" cy="2866769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4"/>
            <a:srcRect l="905" t="8483" r="28273" b="34970"/>
            <a:stretch/>
          </p:blipFill>
          <p:spPr>
            <a:xfrm>
              <a:off x="716692" y="1103870"/>
              <a:ext cx="5099222" cy="2290119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/>
            <a:srcRect l="957" t="77602" r="29365" b="8159"/>
            <a:stretch/>
          </p:blipFill>
          <p:spPr>
            <a:xfrm>
              <a:off x="716692" y="3393989"/>
              <a:ext cx="5099222" cy="57665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>
            <a:grpSpLocks noChangeAspect="1"/>
          </p:cNvGrpSpPr>
          <p:nvPr/>
        </p:nvGrpSpPr>
        <p:grpSpPr>
          <a:xfrm>
            <a:off x="4891894" y="3598027"/>
            <a:ext cx="7200000" cy="2995845"/>
            <a:chOff x="783213" y="589271"/>
            <a:chExt cx="5501640" cy="2289175"/>
          </a:xfrm>
        </p:grpSpPr>
        <p:pic>
          <p:nvPicPr>
            <p:cNvPr id="27" name="Рисунок 26"/>
            <p:cNvPicPr/>
            <p:nvPr/>
          </p:nvPicPr>
          <p:blipFill rotWithShape="1">
            <a:blip r:embed="rId5"/>
            <a:srcRect l="9023" t="8556" r="31499" b="58286"/>
            <a:stretch/>
          </p:blipFill>
          <p:spPr bwMode="auto">
            <a:xfrm>
              <a:off x="783213" y="589271"/>
              <a:ext cx="5501640" cy="17252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Рисунок 27"/>
            <p:cNvPicPr/>
            <p:nvPr/>
          </p:nvPicPr>
          <p:blipFill rotWithShape="1">
            <a:blip r:embed="rId5"/>
            <a:srcRect l="9023" t="80372" r="31499" b="8782"/>
            <a:stretch/>
          </p:blipFill>
          <p:spPr bwMode="auto">
            <a:xfrm>
              <a:off x="783213" y="2314566"/>
              <a:ext cx="5501640" cy="5638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517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590</TotalTime>
  <Words>135</Words>
  <Application>Microsoft Office PowerPoint</Application>
  <PresentationFormat>Широкоэкранный</PresentationFormat>
  <Paragraphs>34</Paragraphs>
  <Slides>12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РАЗВИТИЕ ИНТЕРАКТИВНОГО СЕРВИСА ФНС РОССИИ  «ЛИЧНЫЙ КАБИНЕТ НАЛОГОПЛАТЕЛЬЩИКА ЮРИДИЧЕСКОГО ЛИЦА И ИНДИВИДУАЛЬНОГО ПРЕДПРИНИМАТЕЛЯ» </vt:lpstr>
      <vt:lpstr>ЭЛЕКТРОННЫЕ СЕРВИСЫ ФНС</vt:lpstr>
      <vt:lpstr>«КАК МЕНЯ ВИДИТ НАЛОГОВАЯ» </vt:lpstr>
      <vt:lpstr>«КАК МЕНЯ ВИДИТ НАЛОГОВАЯ» ПОДСКАЗКА ДЛЯ РУКОВОДИТЕЛЯ </vt:lpstr>
      <vt:lpstr>«КАК МЕНЯ ВИДИТ НАЛОГОВАЯ» </vt:lpstr>
      <vt:lpstr>«КАК МЕНЯ ВИДИТ НАЛОГОВАЯ»   ПОКАЗАТЕЛИ ФХД ДЛЯ РУКОВОДИТЕЛЯ</vt:lpstr>
      <vt:lpstr>«КАК МЕНЯ ВИДИТ НАЛОГОВАЯ» </vt:lpstr>
      <vt:lpstr>«КАК МЕНЯ ВИДИТ НАЛОГОВАЯ» </vt:lpstr>
      <vt:lpstr>«КАК МЕНЯ ВИДИТ НАЛОГОВАЯ»   ПОКАЗАТЕЛИ ФХД ДЛЯ ПАРТНЕРОВ</vt:lpstr>
      <vt:lpstr>«КАК МЕНЯ ВИДИТ НАЛОГОВАЯ»   СВЕДЕНИЯ О РИСКАХ  </vt:lpstr>
      <vt:lpstr>«КАК МЕНЯ ВИДИТ НАЛОГОВАЯ»   ЗАЧЕМ ИНСТРУМЕНТ «КАК МЕНЯ ВИДИТ НАЛОГОВАЯ» НУЖЕН НАЛОГОПЛАТЕЛЬЩИКУ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ИНТЕРАКТИВНОГО СЕРВИСА ФНС РОССИИ  «ЛИЧНЫЙ КАБИНЕТ НАЛОГОПЛАТЕЛЬЩИКА ЮРИДИЧЕСКОГО ЛИЦА И ИНДИВИДУАЛЬНОГО ПРЕДПРИНИМАТЕЛЯ»</dc:title>
  <dc:creator>Белостоцкая Юлия Владимировна</dc:creator>
  <cp:lastModifiedBy>Systemsupport</cp:lastModifiedBy>
  <cp:revision>32</cp:revision>
  <cp:lastPrinted>2022-03-29T15:29:08Z</cp:lastPrinted>
  <dcterms:created xsi:type="dcterms:W3CDTF">2022-03-28T05:19:37Z</dcterms:created>
  <dcterms:modified xsi:type="dcterms:W3CDTF">2022-03-30T08:26:42Z</dcterms:modified>
</cp:coreProperties>
</file>